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10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28E0-CFF0-46C1-A513-96813A6B05F7}" type="datetimeFigureOut">
              <a:rPr lang="tr-TR" smtClean="0"/>
              <a:t>15.10.2014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CA956-61F3-4558-A6B2-C3C1DEE6270B}" type="slidenum">
              <a:rPr lang="tr-TR" smtClean="0"/>
              <a:t>‹#›</a:t>
            </a:fld>
            <a:endParaRPr lang="tr-TR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28E0-CFF0-46C1-A513-96813A6B05F7}" type="datetimeFigureOut">
              <a:rPr lang="tr-TR" smtClean="0"/>
              <a:t>15.10.2014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CA956-61F3-4558-A6B2-C3C1DEE6270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28E0-CFF0-46C1-A513-96813A6B05F7}" type="datetimeFigureOut">
              <a:rPr lang="tr-TR" smtClean="0"/>
              <a:t>15.10.2014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CA956-61F3-4558-A6B2-C3C1DEE6270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28E0-CFF0-46C1-A513-96813A6B05F7}" type="datetimeFigureOut">
              <a:rPr lang="tr-TR" smtClean="0"/>
              <a:t>15.10.2014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CA956-61F3-4558-A6B2-C3C1DEE6270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28E0-CFF0-46C1-A513-96813A6B05F7}" type="datetimeFigureOut">
              <a:rPr lang="tr-TR" smtClean="0"/>
              <a:t>15.10.2014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2BCA956-61F3-4558-A6B2-C3C1DEE6270B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28E0-CFF0-46C1-A513-96813A6B05F7}" type="datetimeFigureOut">
              <a:rPr lang="tr-TR" smtClean="0"/>
              <a:t>15.10.2014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CA956-61F3-4558-A6B2-C3C1DEE6270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28E0-CFF0-46C1-A513-96813A6B05F7}" type="datetimeFigureOut">
              <a:rPr lang="tr-TR" smtClean="0"/>
              <a:t>15.10.2014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CA956-61F3-4558-A6B2-C3C1DEE6270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28E0-CFF0-46C1-A513-96813A6B05F7}" type="datetimeFigureOut">
              <a:rPr lang="tr-TR" smtClean="0"/>
              <a:t>15.10.2014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CA956-61F3-4558-A6B2-C3C1DEE6270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28E0-CFF0-46C1-A513-96813A6B05F7}" type="datetimeFigureOut">
              <a:rPr lang="tr-TR" smtClean="0"/>
              <a:t>15.10.2014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CA956-61F3-4558-A6B2-C3C1DEE6270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28E0-CFF0-46C1-A513-96813A6B05F7}" type="datetimeFigureOut">
              <a:rPr lang="tr-TR" smtClean="0"/>
              <a:t>15.10.2014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CA956-61F3-4558-A6B2-C3C1DEE6270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tr-T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Resim eklemek için simgeyi tıklatın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28E0-CFF0-46C1-A513-96813A6B05F7}" type="datetimeFigureOut">
              <a:rPr lang="tr-TR" smtClean="0"/>
              <a:t>15.10.2014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CA956-61F3-4558-A6B2-C3C1DEE6270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E6928E0-CFF0-46C1-A513-96813A6B05F7}" type="datetimeFigureOut">
              <a:rPr lang="tr-TR" smtClean="0"/>
              <a:t>15.10.2014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2BCA956-61F3-4558-A6B2-C3C1DEE6270B}" type="slidenum">
              <a:rPr lang="tr-TR" smtClean="0"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755576" y="764704"/>
            <a:ext cx="741682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SENSİZ OLMAZ</a:t>
            </a:r>
          </a:p>
          <a:p>
            <a:pPr algn="ctr"/>
            <a:r>
              <a:rPr lang="tr-TR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İSTANBUL</a:t>
            </a:r>
          </a:p>
          <a:p>
            <a:pPr algn="ctr"/>
            <a:endParaRPr lang="tr-TR" sz="4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Lütfen Sesi Açınız</a:t>
            </a:r>
          </a:p>
          <a:p>
            <a:pPr algn="ctr"/>
            <a:endParaRPr lang="tr-TR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Hazırlayan: Recep Usta</a:t>
            </a:r>
            <a:endParaRPr lang="tr-TR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427195"/>
      </p:ext>
    </p:extLst>
  </p:cSld>
  <p:clrMapOvr>
    <a:masterClrMapping/>
  </p:clrMapOvr>
  <p:transition spd="slow">
    <p:randomBar dir="vert"/>
    <p:sndAc>
      <p:stSnd>
        <p:snd r:embed="rId2" name="yeşilçam uzun fon müzikleri 29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339752" y="652046"/>
            <a:ext cx="2533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FATİH 1908 YANGINI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" name="Picture 2" descr="C:\Documents and Settings\FSM\Desktop\Yeni Klasör (2)\fatih 1908 yangın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06045"/>
            <a:ext cx="9059023" cy="565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0328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FSM\Desktop\Yeni Klasör\taksim 1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49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2123728" y="260648"/>
            <a:ext cx="1391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taksim 1940</a:t>
            </a:r>
          </a:p>
        </p:txBody>
      </p:sp>
    </p:spTree>
    <p:extLst>
      <p:ext uri="{BB962C8B-B14F-4D97-AF65-F5344CB8AC3E}">
        <p14:creationId xmlns:p14="http://schemas.microsoft.com/office/powerpoint/2010/main" val="17324008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FSM\Desktop\Yeni Klasör (2)\galata köprüsü 1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" y="-33035"/>
            <a:ext cx="8686800" cy="680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2411760" y="404664"/>
            <a:ext cx="2882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GALATA KÖPRÜSÜ 1920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9216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FSM\Desktop\Yeni Klasör\tophane 18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3" y="-174629"/>
            <a:ext cx="9144000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4067944" y="404664"/>
            <a:ext cx="1540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tophane 1880</a:t>
            </a:r>
          </a:p>
        </p:txBody>
      </p:sp>
    </p:spTree>
    <p:extLst>
      <p:ext uri="{BB962C8B-B14F-4D97-AF65-F5344CB8AC3E}">
        <p14:creationId xmlns:p14="http://schemas.microsoft.com/office/powerpoint/2010/main" val="1768794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FSM\Desktop\Yeni Klasör (2)\galata köprüsü inşaatı 19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41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645753" y="517322"/>
            <a:ext cx="3911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GALATA KÖPRÜSÜ İNŞAATI 1912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624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FSM\Desktop\Yeni Klasör\unkapanı 1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6" y="-38100"/>
            <a:ext cx="91440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4788024" y="6165304"/>
            <a:ext cx="1677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>
                <a:solidFill>
                  <a:schemeClr val="bg1"/>
                </a:solidFill>
              </a:rPr>
              <a:t>unkapanı</a:t>
            </a:r>
            <a:r>
              <a:rPr lang="tr-TR" dirty="0">
                <a:solidFill>
                  <a:schemeClr val="bg1"/>
                </a:solidFill>
              </a:rPr>
              <a:t> 1934</a:t>
            </a:r>
          </a:p>
        </p:txBody>
      </p:sp>
    </p:spTree>
    <p:extLst>
      <p:ext uri="{BB962C8B-B14F-4D97-AF65-F5344CB8AC3E}">
        <p14:creationId xmlns:p14="http://schemas.microsoft.com/office/powerpoint/2010/main" val="2194536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FSM\Desktop\Yeni Klasör\üsküdar 19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275856" y="6021288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/>
              <a:t>üsküdar</a:t>
            </a:r>
            <a:r>
              <a:rPr lang="tr-TR" dirty="0"/>
              <a:t> 1964</a:t>
            </a:r>
          </a:p>
        </p:txBody>
      </p:sp>
    </p:spTree>
    <p:extLst>
      <p:ext uri="{BB962C8B-B14F-4D97-AF65-F5344CB8AC3E}">
        <p14:creationId xmlns:p14="http://schemas.microsoft.com/office/powerpoint/2010/main" val="3580463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FSM\Desktop\Yeni Klasör (2)\kadıköy 1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3" y="404664"/>
            <a:ext cx="9153099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043608" y="980728"/>
            <a:ext cx="181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KADIKÖY 1970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8322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FSM\Desktop\Yeni Klasör\ayasofya 18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44"/>
            <a:ext cx="9144000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4932040" y="6093296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/>
              <a:t>ayasofya</a:t>
            </a:r>
            <a:r>
              <a:rPr lang="tr-TR" dirty="0"/>
              <a:t> 1870</a:t>
            </a:r>
          </a:p>
        </p:txBody>
      </p:sp>
    </p:spTree>
    <p:extLst>
      <p:ext uri="{BB962C8B-B14F-4D97-AF65-F5344CB8AC3E}">
        <p14:creationId xmlns:p14="http://schemas.microsoft.com/office/powerpoint/2010/main" val="27643646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FSM\Desktop\Yeni Klasör\üsküdar 19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" y="65291"/>
            <a:ext cx="9144000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4283968" y="6135594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/>
              <a:t>üsküdar</a:t>
            </a:r>
            <a:r>
              <a:rPr lang="tr-TR" dirty="0"/>
              <a:t> 1950</a:t>
            </a:r>
          </a:p>
        </p:txBody>
      </p:sp>
    </p:spTree>
    <p:extLst>
      <p:ext uri="{BB962C8B-B14F-4D97-AF65-F5344CB8AC3E}">
        <p14:creationId xmlns:p14="http://schemas.microsoft.com/office/powerpoint/2010/main" val="39053385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FSM\Desktop\Yeni Klasör\haliç 19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3457"/>
            <a:ext cx="9397426" cy="629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611560" y="548680"/>
            <a:ext cx="119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haliç 1950</a:t>
            </a:r>
          </a:p>
        </p:txBody>
      </p:sp>
    </p:spTree>
    <p:extLst>
      <p:ext uri="{BB962C8B-B14F-4D97-AF65-F5344CB8AC3E}">
        <p14:creationId xmlns:p14="http://schemas.microsoft.com/office/powerpoint/2010/main" val="21942152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FSM\Desktop\Yeni Klasör (2)\saraçhane 1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21" y="0"/>
            <a:ext cx="9232771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195736" y="6412686"/>
            <a:ext cx="220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SARAÇHANE 1940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042896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FSM\Desktop\Yeni Klasör\üsküdar 18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8748464" cy="702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236746" y="332656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>
                <a:solidFill>
                  <a:schemeClr val="bg1"/>
                </a:solidFill>
              </a:rPr>
              <a:t>üsküdar</a:t>
            </a:r>
            <a:r>
              <a:rPr lang="tr-TR" dirty="0">
                <a:solidFill>
                  <a:schemeClr val="bg1"/>
                </a:solidFill>
              </a:rPr>
              <a:t> 1870</a:t>
            </a:r>
          </a:p>
        </p:txBody>
      </p:sp>
    </p:spTree>
    <p:extLst>
      <p:ext uri="{BB962C8B-B14F-4D97-AF65-F5344CB8AC3E}">
        <p14:creationId xmlns:p14="http://schemas.microsoft.com/office/powerpoint/2010/main" val="26589567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FSM\Desktop\Yeni Klasör\unkapanı 1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92"/>
            <a:ext cx="9170922" cy="588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851920" y="6165304"/>
            <a:ext cx="1677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/>
              <a:t>unkapanı</a:t>
            </a:r>
            <a:r>
              <a:rPr lang="tr-TR" dirty="0"/>
              <a:t> 1970</a:t>
            </a:r>
          </a:p>
        </p:txBody>
      </p:sp>
    </p:spTree>
    <p:extLst>
      <p:ext uri="{BB962C8B-B14F-4D97-AF65-F5344CB8AC3E}">
        <p14:creationId xmlns:p14="http://schemas.microsoft.com/office/powerpoint/2010/main" val="14222889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FSM\Desktop\Yeni Klasör\tophane 19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93"/>
            <a:ext cx="9346074" cy="684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801597" y="692696"/>
            <a:ext cx="1540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tophane 1957</a:t>
            </a:r>
          </a:p>
        </p:txBody>
      </p:sp>
    </p:spTree>
    <p:extLst>
      <p:ext uri="{BB962C8B-B14F-4D97-AF65-F5344CB8AC3E}">
        <p14:creationId xmlns:p14="http://schemas.microsoft.com/office/powerpoint/2010/main" val="36439162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FSM\Desktop\Yeni Klasör\tophane 18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299"/>
            <a:ext cx="6858000" cy="671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7092280" y="1844824"/>
            <a:ext cx="1540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tophane 1873</a:t>
            </a:r>
          </a:p>
        </p:txBody>
      </p:sp>
    </p:spTree>
    <p:extLst>
      <p:ext uri="{BB962C8B-B14F-4D97-AF65-F5344CB8AC3E}">
        <p14:creationId xmlns:p14="http://schemas.microsoft.com/office/powerpoint/2010/main" val="20740288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FSM\Desktop\Yeni Klasör\toph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319587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4659792" y="692696"/>
            <a:ext cx="1021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tophane</a:t>
            </a:r>
          </a:p>
        </p:txBody>
      </p:sp>
    </p:spTree>
    <p:extLst>
      <p:ext uri="{BB962C8B-B14F-4D97-AF65-F5344CB8AC3E}">
        <p14:creationId xmlns:p14="http://schemas.microsoft.com/office/powerpoint/2010/main" val="17506333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FSM\Desktop\Yeni Klasör\şişhane 1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7764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3932752" y="404664"/>
            <a:ext cx="1462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şişhane 1920</a:t>
            </a:r>
          </a:p>
        </p:txBody>
      </p:sp>
    </p:spTree>
    <p:extLst>
      <p:ext uri="{BB962C8B-B14F-4D97-AF65-F5344CB8AC3E}">
        <p14:creationId xmlns:p14="http://schemas.microsoft.com/office/powerpoint/2010/main" val="18697037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FSM\Desktop\Yeni Klasör\şişh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29827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051720" y="620688"/>
            <a:ext cx="942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şişhane</a:t>
            </a:r>
          </a:p>
        </p:txBody>
      </p:sp>
    </p:spTree>
    <p:extLst>
      <p:ext uri="{BB962C8B-B14F-4D97-AF65-F5344CB8AC3E}">
        <p14:creationId xmlns:p14="http://schemas.microsoft.com/office/powerpoint/2010/main" val="15017859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FSM\Desktop\Yeni Klasör\sultanahmet 18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580"/>
            <a:ext cx="6696744" cy="692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6876256" y="1916832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/>
              <a:t>sultanahmet</a:t>
            </a:r>
            <a:r>
              <a:rPr lang="tr-TR" dirty="0"/>
              <a:t> 1870</a:t>
            </a:r>
          </a:p>
        </p:txBody>
      </p:sp>
    </p:spTree>
    <p:extLst>
      <p:ext uri="{BB962C8B-B14F-4D97-AF65-F5344CB8AC3E}">
        <p14:creationId xmlns:p14="http://schemas.microsoft.com/office/powerpoint/2010/main" val="23371015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FSM\Desktop\Yeni Klasör\sirkeci garı 19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4139952" y="5589240"/>
            <a:ext cx="1827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/>
              <a:t>sirkeci</a:t>
            </a:r>
            <a:r>
              <a:rPr lang="tr-TR" dirty="0"/>
              <a:t> garı 1910</a:t>
            </a:r>
          </a:p>
        </p:txBody>
      </p:sp>
    </p:spTree>
    <p:extLst>
      <p:ext uri="{BB962C8B-B14F-4D97-AF65-F5344CB8AC3E}">
        <p14:creationId xmlns:p14="http://schemas.microsoft.com/office/powerpoint/2010/main" val="6670267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FSM\Desktop\Yeni Klasör (2)\balat 19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" y="0"/>
            <a:ext cx="96818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5868144" y="142578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BALAT 1910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6697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FSM\Desktop\Yeni Klasör\karaköy 19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4" y="-5392"/>
            <a:ext cx="5305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6300192" y="2132856"/>
            <a:ext cx="1537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/>
              <a:t>karaköy</a:t>
            </a:r>
            <a:r>
              <a:rPr lang="tr-TR" dirty="0"/>
              <a:t> 1950</a:t>
            </a:r>
          </a:p>
        </p:txBody>
      </p:sp>
    </p:spTree>
    <p:extLst>
      <p:ext uri="{BB962C8B-B14F-4D97-AF65-F5344CB8AC3E}">
        <p14:creationId xmlns:p14="http://schemas.microsoft.com/office/powerpoint/2010/main" val="24541114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FSM\Desktop\Yeni Klasör\karaköy 19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6" y="-16422"/>
            <a:ext cx="9065774" cy="688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073513" y="620688"/>
            <a:ext cx="1537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>
                <a:solidFill>
                  <a:schemeClr val="bg1"/>
                </a:solidFill>
              </a:rPr>
              <a:t>karaköy</a:t>
            </a:r>
            <a:r>
              <a:rPr lang="tr-TR" dirty="0">
                <a:solidFill>
                  <a:schemeClr val="bg1"/>
                </a:solidFill>
              </a:rPr>
              <a:t> 1930</a:t>
            </a:r>
          </a:p>
        </p:txBody>
      </p:sp>
    </p:spTree>
    <p:extLst>
      <p:ext uri="{BB962C8B-B14F-4D97-AF65-F5344CB8AC3E}">
        <p14:creationId xmlns:p14="http://schemas.microsoft.com/office/powerpoint/2010/main" val="20682117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Documents and Settings\FSM\Desktop\Yeni Klasör\kadıköy 1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350"/>
            <a:ext cx="9181971" cy="617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3203848" y="6165304"/>
            <a:ext cx="1537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/>
              <a:t>kadıköy</a:t>
            </a:r>
            <a:r>
              <a:rPr lang="tr-TR" dirty="0"/>
              <a:t> 1940</a:t>
            </a:r>
          </a:p>
        </p:txBody>
      </p:sp>
    </p:spTree>
    <p:extLst>
      <p:ext uri="{BB962C8B-B14F-4D97-AF65-F5344CB8AC3E}">
        <p14:creationId xmlns:p14="http://schemas.microsoft.com/office/powerpoint/2010/main" val="25423036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FSM\Desktop\Yeni Klasör\galata köprüsü 1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25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444961" y="6309320"/>
            <a:ext cx="2241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galata köprüsü 1960</a:t>
            </a:r>
          </a:p>
        </p:txBody>
      </p:sp>
    </p:spTree>
    <p:extLst>
      <p:ext uri="{BB962C8B-B14F-4D97-AF65-F5344CB8AC3E}">
        <p14:creationId xmlns:p14="http://schemas.microsoft.com/office/powerpoint/2010/main" val="16537980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FSM\Desktop\Yeni Klasör\eminönü 1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18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6012160" y="188640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>
                <a:solidFill>
                  <a:schemeClr val="bg1"/>
                </a:solidFill>
              </a:rPr>
              <a:t>eminönü</a:t>
            </a:r>
            <a:r>
              <a:rPr lang="tr-TR" dirty="0">
                <a:solidFill>
                  <a:schemeClr val="bg1"/>
                </a:solidFill>
              </a:rPr>
              <a:t> 1970</a:t>
            </a:r>
          </a:p>
        </p:txBody>
      </p:sp>
    </p:spTree>
    <p:extLst>
      <p:ext uri="{BB962C8B-B14F-4D97-AF65-F5344CB8AC3E}">
        <p14:creationId xmlns:p14="http://schemas.microsoft.com/office/powerpoint/2010/main" val="22372869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FSM\Desktop\Yeni Klasör\fatih cibali yangını 19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1032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419872" y="6237312"/>
            <a:ext cx="261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fatih </a:t>
            </a:r>
            <a:r>
              <a:rPr lang="tr-TR" dirty="0" err="1"/>
              <a:t>cibali</a:t>
            </a:r>
            <a:r>
              <a:rPr lang="tr-TR" dirty="0"/>
              <a:t> yangını 1918</a:t>
            </a:r>
          </a:p>
        </p:txBody>
      </p:sp>
    </p:spTree>
    <p:extLst>
      <p:ext uri="{BB962C8B-B14F-4D97-AF65-F5344CB8AC3E}">
        <p14:creationId xmlns:p14="http://schemas.microsoft.com/office/powerpoint/2010/main" val="10255528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FSM\Desktop\Yeni Klasör\eyüp 1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8"/>
            <a:ext cx="4860031" cy="690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6156176" y="1916832"/>
            <a:ext cx="1221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/>
              <a:t>eyüp</a:t>
            </a:r>
            <a:r>
              <a:rPr lang="tr-TR" dirty="0"/>
              <a:t> 1970</a:t>
            </a:r>
          </a:p>
        </p:txBody>
      </p:sp>
    </p:spTree>
    <p:extLst>
      <p:ext uri="{BB962C8B-B14F-4D97-AF65-F5344CB8AC3E}">
        <p14:creationId xmlns:p14="http://schemas.microsoft.com/office/powerpoint/2010/main" val="30729408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FSM\Desktop\Yeni Klasör\eyüp 19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86"/>
            <a:ext cx="6486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6948264" y="1772816"/>
            <a:ext cx="1221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/>
              <a:t>eyüp</a:t>
            </a:r>
            <a:r>
              <a:rPr lang="tr-TR" dirty="0"/>
              <a:t> 1905</a:t>
            </a:r>
          </a:p>
        </p:txBody>
      </p:sp>
    </p:spTree>
    <p:extLst>
      <p:ext uri="{BB962C8B-B14F-4D97-AF65-F5344CB8AC3E}">
        <p14:creationId xmlns:p14="http://schemas.microsoft.com/office/powerpoint/2010/main" val="40279987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FSM\Desktop\Yeni Klasör\eyüp 18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5292080" y="1052736"/>
            <a:ext cx="1221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/>
              <a:t>eyüp</a:t>
            </a:r>
            <a:r>
              <a:rPr lang="tr-TR" dirty="0"/>
              <a:t> 1890</a:t>
            </a:r>
          </a:p>
        </p:txBody>
      </p:sp>
    </p:spTree>
    <p:extLst>
      <p:ext uri="{BB962C8B-B14F-4D97-AF65-F5344CB8AC3E}">
        <p14:creationId xmlns:p14="http://schemas.microsoft.com/office/powerpoint/2010/main" val="20145497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FSM\Desktop\Yeni Klasör\eminönü 19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4" y="-1"/>
            <a:ext cx="9111976" cy="659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467544" y="620688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>
                <a:solidFill>
                  <a:schemeClr val="bg1"/>
                </a:solidFill>
              </a:rPr>
              <a:t>eminönü</a:t>
            </a:r>
            <a:r>
              <a:rPr lang="tr-TR" dirty="0">
                <a:solidFill>
                  <a:schemeClr val="bg1"/>
                </a:solidFill>
              </a:rPr>
              <a:t> 1914</a:t>
            </a:r>
          </a:p>
        </p:txBody>
      </p:sp>
    </p:spTree>
    <p:extLst>
      <p:ext uri="{BB962C8B-B14F-4D97-AF65-F5344CB8AC3E}">
        <p14:creationId xmlns:p14="http://schemas.microsoft.com/office/powerpoint/2010/main" val="345909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FSM\Desktop\Yeni Klasör\sultanahmet 1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37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5724128" y="404664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>
                <a:solidFill>
                  <a:schemeClr val="bg1"/>
                </a:solidFill>
              </a:rPr>
              <a:t>sultanahmet</a:t>
            </a:r>
            <a:r>
              <a:rPr lang="tr-TR" dirty="0">
                <a:solidFill>
                  <a:schemeClr val="bg1"/>
                </a:solidFill>
              </a:rPr>
              <a:t> 1940</a:t>
            </a:r>
          </a:p>
        </p:txBody>
      </p:sp>
    </p:spTree>
    <p:extLst>
      <p:ext uri="{BB962C8B-B14F-4D97-AF65-F5344CB8AC3E}">
        <p14:creationId xmlns:p14="http://schemas.microsoft.com/office/powerpoint/2010/main" val="40196583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FSM\Desktop\Yeni Klasör\edirnekapı 19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26"/>
            <a:ext cx="9216444" cy="643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5076056" y="188640"/>
            <a:ext cx="1808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>
                <a:solidFill>
                  <a:schemeClr val="bg1"/>
                </a:solidFill>
              </a:rPr>
              <a:t>edirnekapı</a:t>
            </a:r>
            <a:r>
              <a:rPr lang="tr-TR" dirty="0">
                <a:solidFill>
                  <a:schemeClr val="bg1"/>
                </a:solidFill>
              </a:rPr>
              <a:t> 1980</a:t>
            </a:r>
          </a:p>
        </p:txBody>
      </p:sp>
    </p:spTree>
    <p:extLst>
      <p:ext uri="{BB962C8B-B14F-4D97-AF65-F5344CB8AC3E}">
        <p14:creationId xmlns:p14="http://schemas.microsoft.com/office/powerpoint/2010/main" val="32965324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FSM\Desktop\Yeni Klasör\çemberlitaş 1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225" y="0"/>
            <a:ext cx="94956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491880" y="1772816"/>
            <a:ext cx="1874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>
                <a:solidFill>
                  <a:schemeClr val="bg1"/>
                </a:solidFill>
              </a:rPr>
              <a:t>çemberlitaş</a:t>
            </a:r>
            <a:r>
              <a:rPr lang="tr-TR" dirty="0">
                <a:solidFill>
                  <a:schemeClr val="bg1"/>
                </a:solidFill>
              </a:rPr>
              <a:t> 1960</a:t>
            </a:r>
          </a:p>
        </p:txBody>
      </p:sp>
    </p:spTree>
    <p:extLst>
      <p:ext uri="{BB962C8B-B14F-4D97-AF65-F5344CB8AC3E}">
        <p14:creationId xmlns:p14="http://schemas.microsoft.com/office/powerpoint/2010/main" val="37673872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FSM\Desktop\Yeni Klasör\beyazıt 19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9250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3707904" y="6165304"/>
            <a:ext cx="1443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/>
              <a:t>beyazıt</a:t>
            </a:r>
            <a:r>
              <a:rPr lang="tr-TR" dirty="0"/>
              <a:t> 1910</a:t>
            </a:r>
          </a:p>
        </p:txBody>
      </p:sp>
    </p:spTree>
    <p:extLst>
      <p:ext uri="{BB962C8B-B14F-4D97-AF65-F5344CB8AC3E}">
        <p14:creationId xmlns:p14="http://schemas.microsoft.com/office/powerpoint/2010/main" val="25226199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FSM\Desktop\Yeni Klasör\beyazıt 27 mayıs 1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13" y="692696"/>
            <a:ext cx="9195536" cy="438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4067944" y="5661248"/>
            <a:ext cx="2400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/>
              <a:t>beyazıt</a:t>
            </a:r>
            <a:r>
              <a:rPr lang="tr-TR" dirty="0"/>
              <a:t> 27 mayıs 1960</a:t>
            </a:r>
          </a:p>
        </p:txBody>
      </p:sp>
    </p:spTree>
    <p:extLst>
      <p:ext uri="{BB962C8B-B14F-4D97-AF65-F5344CB8AC3E}">
        <p14:creationId xmlns:p14="http://schemas.microsoft.com/office/powerpoint/2010/main" val="997238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6732240" y="908720"/>
            <a:ext cx="1689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BİNBİRDİREK</a:t>
            </a:r>
          </a:p>
          <a:p>
            <a:r>
              <a:rPr lang="tr-TR" dirty="0" smtClean="0"/>
              <a:t>SARNICI 1937</a:t>
            </a:r>
            <a:endParaRPr lang="tr-TR" dirty="0"/>
          </a:p>
        </p:txBody>
      </p:sp>
      <p:pic>
        <p:nvPicPr>
          <p:cNvPr id="3" name="Picture 2" descr="C:\Documents and Settings\FSM\Desktop\Yeni Klasör (2)\binbirdirek sarnıcı 19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60" y="-2308"/>
            <a:ext cx="6464667" cy="685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0318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995936" y="332656"/>
            <a:ext cx="2324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ÇEMBERLİTAŞ 1915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" name="Picture 2" descr="C:\Documents and Settings\FSM\Desktop\Yeni Klasör (2)\çemberlitaş 19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5394"/>
            <a:ext cx="910520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2689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FSM\Desktop\Yeni Klasör (2)\çemberlitaş 19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39" y="-68740"/>
            <a:ext cx="9144000" cy="656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539552" y="5939988"/>
            <a:ext cx="2324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ÇEMBERLİTAŞ 1958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472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FSM\Desktop\Yeni Klasör (2)\eminönü 1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39" y="-38100"/>
            <a:ext cx="91440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1115616" y="3933056"/>
            <a:ext cx="167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Eminönü 1900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805333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FSM\Desktop\Yeni Klasör (2)\eminönü 1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171400"/>
            <a:ext cx="7650134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995936" y="16905"/>
            <a:ext cx="1887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EMİNÖNÜ 1960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5927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STANBULU ÖZLEMEK">
  <a:themeElements>
    <a:clrScheme name="Güven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Güven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üven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İSTANBULU ÖZLEMEK</Template>
  <TotalTime>13</TotalTime>
  <Words>103</Words>
  <Application>Microsoft Office PowerPoint</Application>
  <PresentationFormat>On-screen Show (4:3)</PresentationFormat>
  <Paragraphs>53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İSTANBULU ÖZLEMEK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Sahip</dc:creator>
  <cp:lastModifiedBy>VNN.R9</cp:lastModifiedBy>
  <cp:revision>2</cp:revision>
  <dcterms:created xsi:type="dcterms:W3CDTF">2014-08-15T20:31:46Z</dcterms:created>
  <dcterms:modified xsi:type="dcterms:W3CDTF">2014-10-15T21:03:53Z</dcterms:modified>
  <cp:contentStatus/>
</cp:coreProperties>
</file>